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0.48484848484848481</c:v>
                </c:pt>
                <c:pt idx="1">
                  <c:v>0.51048951048951041</c:v>
                </c:pt>
                <c:pt idx="2">
                  <c:v>0</c:v>
                </c:pt>
                <c:pt idx="3">
                  <c:v>4.662004662004662E-3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Sheet1!$E$2:$E$3</c:f>
              <c:numCache>
                <c:formatCode>0.0;;</c:formatCode>
                <c:ptCount val="2"/>
                <c:pt idx="0">
                  <c:v>0</c:v>
                </c:pt>
                <c:pt idx="1">
                  <c:v>5.7739567642347449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Sheet1!$G$2:$G$3</c:f>
              <c:numCache>
                <c:formatCode>0.0;;</c:formatCode>
                <c:ptCount val="2"/>
                <c:pt idx="0">
                  <c:v>5.7739567642347449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4.2260432357652551</c:v>
                </c:pt>
                <c:pt idx="1">
                  <c:v>4.2260432357652551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Sheet1!$G$2:$G$3</c:f>
              <c:numCache>
                <c:formatCode>0.0;;</c:formatCode>
                <c:ptCount val="2"/>
                <c:pt idx="0">
                  <c:v>8.0825229653426138</c:v>
                </c:pt>
                <c:pt idx="1">
                  <c:v>8.0825229653426138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1.9174770346573862</c:v>
                </c:pt>
                <c:pt idx="1">
                  <c:v>1.9174770346573862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Sheet1!$G$2:$G$3</c:f>
              <c:numCache>
                <c:formatCode>0.0;;</c:formatCode>
                <c:ptCount val="2"/>
                <c:pt idx="0">
                  <c:v>9.1259861980036785</c:v>
                </c:pt>
                <c:pt idx="1">
                  <c:v>9.1259861980036785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0.8740138019963215</c:v>
                </c:pt>
                <c:pt idx="1">
                  <c:v>0.8740138019963215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Sheet1!$E$2:$E$3</c:f>
              <c:numCache>
                <c:formatCode>0.0;;</c:formatCode>
                <c:ptCount val="2"/>
                <c:pt idx="0">
                  <c:v>2.983218252937907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Sheet1!$F$2:$F$3</c:f>
              <c:numCache>
                <c:formatCode>0.0;;</c:formatCode>
                <c:ptCount val="2"/>
                <c:pt idx="0">
                  <c:v>0</c:v>
                </c:pt>
                <c:pt idx="1">
                  <c:v>2.983218252937907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7.016781747062093</c:v>
                </c:pt>
                <c:pt idx="1">
                  <c:v>7.016781747062093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Milton Keynes Hospital (71)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Milton Keynes Hospital (71)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Milton Keynes Hospital (71)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Milton Keynes Hospital (71)</c:v>
                </c:pt>
              </c:strCache>
            </c:strRef>
          </c:cat>
          <c:val>
            <c:numRef>
              <c:f>Sheet1!$G$2:$G$3</c:f>
              <c:numCache>
                <c:formatCode>0.0;;</c:formatCode>
                <c:ptCount val="2"/>
                <c:pt idx="0">
                  <c:v>6.6504612697241088</c:v>
                </c:pt>
                <c:pt idx="1">
                  <c:v>6.6504612697241088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Milton Keynes Hospital (71)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Milton Keynes Hospital (71)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Milton Keynes Hospital (71)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3.3495387302758912</c:v>
                </c:pt>
                <c:pt idx="1">
                  <c:v>3.3495387302758912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Sheet1!$G$2:$G$3</c:f>
              <c:numCache>
                <c:formatCode>0.0;;</c:formatCode>
                <c:ptCount val="2"/>
                <c:pt idx="0">
                  <c:v>8.968600527238122</c:v>
                </c:pt>
                <c:pt idx="1">
                  <c:v>8.968600527238122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1.031399472761878</c:v>
                </c:pt>
                <c:pt idx="1">
                  <c:v>1.031399472761878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Milton Keynes Hospital (281)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Milton Keynes Hospital (281)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Milton Keynes Hospital (281)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Milton Keynes Hospital (281)</c:v>
                </c:pt>
              </c:strCache>
            </c:strRef>
          </c:cat>
          <c:val>
            <c:numRef>
              <c:f>Sheet1!$G$2:$G$3</c:f>
              <c:numCache>
                <c:formatCode>0.0;;</c:formatCode>
                <c:ptCount val="2"/>
                <c:pt idx="0">
                  <c:v>8.0074708052576877</c:v>
                </c:pt>
                <c:pt idx="1">
                  <c:v>8.0074708052576877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Milton Keynes Hospital (281)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Milton Keynes Hospital (281)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Milton Keynes Hospital (281)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1.9925291947423123</c:v>
                </c:pt>
                <c:pt idx="1">
                  <c:v>1.9925291947423123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Milton Keynes Hospital (225)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Milton Keynes Hospital (225)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Milton Keynes Hospital (225)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Milton Keynes Hospital (225)</c:v>
                </c:pt>
              </c:strCache>
            </c:strRef>
          </c:cat>
          <c:val>
            <c:numRef>
              <c:f>Sheet1!$G$2:$G$3</c:f>
              <c:numCache>
                <c:formatCode>0.0;;</c:formatCode>
                <c:ptCount val="2"/>
                <c:pt idx="0">
                  <c:v>7.95061704526527</c:v>
                </c:pt>
                <c:pt idx="1">
                  <c:v>7.95061704526527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Milton Keynes Hospital (225)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Milton Keynes Hospital (225)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Milton Keynes Hospital (225)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2.04938295473473</c:v>
                </c:pt>
                <c:pt idx="1">
                  <c:v>2.04938295473473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Milton Keynes Hospital (150)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Milton Keynes Hospital (150)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Milton Keynes Hospital (150)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Milton Keynes Hospital (150)</c:v>
                </c:pt>
              </c:strCache>
            </c:strRef>
          </c:cat>
          <c:val>
            <c:numRef>
              <c:f>Sheet1!$G$2:$G$3</c:f>
              <c:numCache>
                <c:formatCode>0.0;;</c:formatCode>
                <c:ptCount val="2"/>
                <c:pt idx="0">
                  <c:v>7.4473523015495786</c:v>
                </c:pt>
                <c:pt idx="1">
                  <c:v>7.4473523015495786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Milton Keynes Hospital (150)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Milton Keynes Hospital (150)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Milton Keynes Hospital (150)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2.5526476984504214</c:v>
                </c:pt>
                <c:pt idx="1">
                  <c:v>2.5526476984504214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Milton Keynes Hospital (200)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Milton Keynes Hospital (200)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Milton Keynes Hospital (200)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Milton Keynes Hospital (200)</c:v>
                </c:pt>
              </c:strCache>
            </c:strRef>
          </c:cat>
          <c:val>
            <c:numRef>
              <c:f>Sheet1!$G$2:$G$3</c:f>
              <c:numCache>
                <c:formatCode>0.0;;</c:formatCode>
                <c:ptCount val="2"/>
                <c:pt idx="0">
                  <c:v>6.2844088536026641</c:v>
                </c:pt>
                <c:pt idx="1">
                  <c:v>6.2844088536026641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Milton Keynes Hospital (200)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Milton Keynes Hospital (200)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(200)</c:v>
                </c:pt>
                <c:pt idx="1">
                  <c:v>Milton Keynes Hospital (200)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3.7155911463973359</c:v>
                </c:pt>
                <c:pt idx="1">
                  <c:v>3.7155911463973359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Milton Keynes Hospital (387)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Milton Keynes Hospital (387)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Milton Keynes Hospital (387)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Milton Keynes Hospital (387)</c:v>
                </c:pt>
              </c:strCache>
            </c:strRef>
          </c:cat>
          <c:val>
            <c:numRef>
              <c:f>Sheet1!$G$2:$G$3</c:f>
              <c:numCache>
                <c:formatCode>0.0;;</c:formatCode>
                <c:ptCount val="2"/>
                <c:pt idx="0">
                  <c:v>9.2196632791091115</c:v>
                </c:pt>
                <c:pt idx="1">
                  <c:v>9.2196632791091115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Milton Keynes Hospital (387)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Milton Keynes Hospital (387)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(387)</c:v>
                </c:pt>
                <c:pt idx="1">
                  <c:v>Milton Keynes Hospital (387)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0.78033672089088846</c:v>
                </c:pt>
                <c:pt idx="1">
                  <c:v>0.78033672089088846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Milton Keynes Hospital (391)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Milton Keynes Hospital (391)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Milton Keynes Hospital (391)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Milton Keynes Hospital (391)</c:v>
                </c:pt>
              </c:strCache>
            </c:strRef>
          </c:cat>
          <c:val>
            <c:numRef>
              <c:f>Sheet1!$G$2:$G$3</c:f>
              <c:numCache>
                <c:formatCode>0.0;;</c:formatCode>
                <c:ptCount val="2"/>
                <c:pt idx="0">
                  <c:v>8.5351609422859749</c:v>
                </c:pt>
                <c:pt idx="1">
                  <c:v>8.5351609422859749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Milton Keynes Hospital (391)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Milton Keynes Hospital (391)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Milton Keynes Hospital (391)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1.4648390577140251</c:v>
                </c:pt>
                <c:pt idx="1">
                  <c:v>1.4648390577140251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Sheet1!$G$2:$G$3</c:f>
              <c:numCache>
                <c:formatCode>0.0;;</c:formatCode>
                <c:ptCount val="2"/>
                <c:pt idx="0">
                  <c:v>8.9532811418934273</c:v>
                </c:pt>
                <c:pt idx="1">
                  <c:v>8.9532811418934273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1.0467188581065727</c:v>
                </c:pt>
                <c:pt idx="1">
                  <c:v>1.0467188581065727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Sheet1!$G$2:$G$3</c:f>
              <c:numCache>
                <c:formatCode>0.0;;</c:formatCode>
                <c:ptCount val="2"/>
                <c:pt idx="0">
                  <c:v>8.4234071166981632</c:v>
                </c:pt>
                <c:pt idx="1">
                  <c:v>8.4234071166981632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1.5765928833018368</c:v>
                </c:pt>
                <c:pt idx="1">
                  <c:v>1.5765928833018368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Milton Keynes Hospital (399)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Milton Keynes Hospital (399)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Milton Keynes Hospital (399)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Milton Keynes Hospital (399)</c:v>
                </c:pt>
              </c:strCache>
            </c:strRef>
          </c:cat>
          <c:val>
            <c:numRef>
              <c:f>Sheet1!$G$2:$G$3</c:f>
              <c:numCache>
                <c:formatCode>0.0;;</c:formatCode>
                <c:ptCount val="2"/>
                <c:pt idx="0">
                  <c:v>8.3500507065251313</c:v>
                </c:pt>
                <c:pt idx="1">
                  <c:v>8.3500507065251313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Milton Keynes Hospital (399)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Milton Keynes Hospital (399)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Milton Keynes Hospital (399)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1.6499492934748687</c:v>
                </c:pt>
                <c:pt idx="1">
                  <c:v>1.6499492934748687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Sheet1!$G$2:$G$3</c:f>
              <c:numCache>
                <c:formatCode>0.0;;</c:formatCode>
                <c:ptCount val="2"/>
                <c:pt idx="0">
                  <c:v>8.7543774440566526</c:v>
                </c:pt>
                <c:pt idx="1">
                  <c:v>8.7543774440566526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Milton Keynes Hospital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1.2456225559433474</c:v>
                </c:pt>
                <c:pt idx="1">
                  <c:v>1.2456225559433474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Sheet1!$G$2:$G$3</c:f>
              <c:numCache>
                <c:formatCode>0.0;;</c:formatCode>
                <c:ptCount val="2"/>
                <c:pt idx="0">
                  <c:v>8.5566704111533021</c:v>
                </c:pt>
                <c:pt idx="1">
                  <c:v>8.5566704111533021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1.4433295888466979</c:v>
                </c:pt>
                <c:pt idx="1">
                  <c:v>1.4433295888466979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Milton Keynes Hospital (421)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Milton Keynes Hospital (421)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Milton Keynes Hospital (421)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Milton Keynes Hospital (421)</c:v>
                </c:pt>
              </c:strCache>
            </c:strRef>
          </c:cat>
          <c:val>
            <c:numRef>
              <c:f>Sheet1!$G$2:$G$3</c:f>
              <c:numCache>
                <c:formatCode>0.0;;</c:formatCode>
                <c:ptCount val="2"/>
                <c:pt idx="0">
                  <c:v>7.350213475206429</c:v>
                </c:pt>
                <c:pt idx="1">
                  <c:v>7.350213475206429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Milton Keynes Hospital (421)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Milton Keynes Hospital (421)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Milton Keynes Hospital (421)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2.649786524793571</c:v>
                </c:pt>
                <c:pt idx="1">
                  <c:v>2.649786524793571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Milton Keynes Hospital (370)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Milton Keynes Hospital (370)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Milton Keynes Hospital (370)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Milton Keynes Hospital (370)</c:v>
                </c:pt>
              </c:strCache>
            </c:strRef>
          </c:cat>
          <c:val>
            <c:numRef>
              <c:f>Sheet1!$G$2:$G$3</c:f>
              <c:numCache>
                <c:formatCode>0.0;;</c:formatCode>
                <c:ptCount val="2"/>
                <c:pt idx="0">
                  <c:v>7.738009051449799</c:v>
                </c:pt>
                <c:pt idx="1">
                  <c:v>7.738009051449799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Milton Keynes Hospital (370)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Milton Keynes Hospital (370)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Milton Keynes Hospital (370)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2.261990948550201</c:v>
                </c:pt>
                <c:pt idx="1">
                  <c:v>2.261990948550201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Milton Keynes Hospital (398)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Milton Keynes Hospital (398)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Milton Keynes Hospital (398)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Milton Keynes Hospital (398)</c:v>
                </c:pt>
              </c:strCache>
            </c:strRef>
          </c:cat>
          <c:val>
            <c:numRef>
              <c:f>Sheet1!$G$2:$G$3</c:f>
              <c:numCache>
                <c:formatCode>0.0;;</c:formatCode>
                <c:ptCount val="2"/>
                <c:pt idx="0">
                  <c:v>6.9307281357725712</c:v>
                </c:pt>
                <c:pt idx="1">
                  <c:v>6.9307281357725712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Milton Keynes Hospital (398)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Milton Keynes Hospital (398)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Milton Keynes Hospital (398)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3.0692718642274288</c:v>
                </c:pt>
                <c:pt idx="1">
                  <c:v>3.0692718642274288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6.1987034773173706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Milton Keynes Hospital (411)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Milton Keynes Hospital (411)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Milton Keynes Hospital (411)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Milton Keynes Hospital (411)</c:v>
                </c:pt>
              </c:strCache>
            </c:strRef>
          </c:cat>
          <c:val>
            <c:numRef>
              <c:f>Sheet1!$G$2:$G$3</c:f>
              <c:numCache>
                <c:formatCode>0.0;;</c:formatCode>
                <c:ptCount val="2"/>
                <c:pt idx="0">
                  <c:v>8.809549247922229</c:v>
                </c:pt>
                <c:pt idx="1">
                  <c:v>8.809549247922229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Milton Keynes Hospital (411)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Milton Keynes Hospital (411)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Milton Keynes Hospital (411)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1.190450752077771</c:v>
                </c:pt>
                <c:pt idx="1">
                  <c:v>1.190450752077771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Milton Keynes Hospital (358)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Milton Keynes Hospital (358)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Milton Keynes Hospital (358)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Milton Keynes Hospital (358)</c:v>
                </c:pt>
              </c:strCache>
            </c:strRef>
          </c:cat>
          <c:val>
            <c:numRef>
              <c:f>Sheet1!$G$2:$G$3</c:f>
              <c:numCache>
                <c:formatCode>0.0;;</c:formatCode>
                <c:ptCount val="2"/>
                <c:pt idx="0">
                  <c:v>7.5282069780445608</c:v>
                </c:pt>
                <c:pt idx="1">
                  <c:v>7.5282069780445608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Milton Keynes Hospital (358)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Milton Keynes Hospital (358)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Milton Keynes Hospital (358)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2.4717930219554392</c:v>
                </c:pt>
                <c:pt idx="1">
                  <c:v>2.4717930219554392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Sheet1!$G$2:$G$3</c:f>
              <c:numCache>
                <c:formatCode>0.0;;</c:formatCode>
                <c:ptCount val="2"/>
                <c:pt idx="0">
                  <c:v>9.4634151333727985</c:v>
                </c:pt>
                <c:pt idx="1">
                  <c:v>9.4634151333727985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0.53658486662720151</c:v>
                </c:pt>
                <c:pt idx="1">
                  <c:v>0.53658486662720151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Milton Keynes Hospital (344)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Milton Keynes Hospital (344)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Milton Keynes Hospital (344)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Milton Keynes Hospital (344)</c:v>
                </c:pt>
              </c:strCache>
            </c:strRef>
          </c:cat>
          <c:val>
            <c:numRef>
              <c:f>Sheet1!$G$2:$G$3</c:f>
              <c:numCache>
                <c:formatCode>0.0;;</c:formatCode>
                <c:ptCount val="2"/>
                <c:pt idx="0">
                  <c:v>8.7635222326243394</c:v>
                </c:pt>
                <c:pt idx="1">
                  <c:v>8.7635222326243394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Milton Keynes Hospital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Milton Keynes Hospital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Milton Keynes Hospital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1.2364777673756606</c:v>
                </c:pt>
                <c:pt idx="1">
                  <c:v>1.2364777673756606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Milton Keynes Hospital (383)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Milton Keynes Hospital (383)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Milton Keynes Hospital (383)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Milton Keynes Hospital (383)</c:v>
                </c:pt>
              </c:strCache>
            </c:strRef>
          </c:cat>
          <c:val>
            <c:numRef>
              <c:f>Sheet1!$G$2:$G$3</c:f>
              <c:numCache>
                <c:formatCode>0.0;;</c:formatCode>
                <c:ptCount val="2"/>
                <c:pt idx="0">
                  <c:v>7.9447041749290257</c:v>
                </c:pt>
                <c:pt idx="1">
                  <c:v>7.9447041749290257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Milton Keynes Hospital (383)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Milton Keynes Hospital (383)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Milton Keynes Hospital (383)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2.0552958250709743</c:v>
                </c:pt>
                <c:pt idx="1">
                  <c:v>2.0552958250709743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Milton Keynes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Milton Keynes Hospital (85)</c:v>
                </c:pt>
              </c:strCache>
            </c:strRef>
          </c:cat>
          <c:val>
            <c:numRef>
              <c:f>Sheet1!$D$2:$D$3</c:f>
              <c:numCache>
                <c:formatCode>0.0;;</c:formatCode>
                <c:ptCount val="2"/>
                <c:pt idx="0">
                  <c:v>7.94354118797387</c:v>
                </c:pt>
                <c:pt idx="1">
                  <c:v>7.94354118797387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Milton Keynes Hospital (85)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Milton Keynes Hospital (85)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Milton Keynes Hospital (85)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Milton Keynes Hospital (85)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Milton Keynes Hospital (85)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Milton Keynes Hospital (85)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Milton Keynes Hospital (53)</c:v>
                </c:pt>
              </c:strCache>
            </c:strRef>
          </c:cat>
          <c:val>
            <c:numRef>
              <c:f>Sheet1!$D$2:$D$3</c:f>
              <c:numCache>
                <c:formatCode>0.0;;</c:formatCode>
                <c:ptCount val="2"/>
                <c:pt idx="0">
                  <c:v>7.066143501293789</c:v>
                </c:pt>
                <c:pt idx="1">
                  <c:v>7.066143501293789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Milton Keynes Hospital (53)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Milton Keynes Hospital (53)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Milton Keynes Hospital (53)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Milton Keynes Hospital (53)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Milton Keynes Hospital (53)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Milton Keynes Hospital (53)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Milton Keynes Hospital (34)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Milton Keynes Hospital (34)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Milton Keynes Hospital (34)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Milton Keynes Hospital (34)</c:v>
                </c:pt>
              </c:strCache>
            </c:strRef>
          </c:cat>
          <c:val>
            <c:numRef>
              <c:f>Sheet1!$G$2:$G$3</c:f>
              <c:numCache>
                <c:formatCode>0.0;;</c:formatCode>
                <c:ptCount val="2"/>
                <c:pt idx="0">
                  <c:v>5.751486594597778</c:v>
                </c:pt>
                <c:pt idx="1">
                  <c:v>5.751486594597778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Milton Keynes Hospital (34)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Milton Keynes Hospital (34)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Milton Keynes Hospital (34)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4.248513405402222</c:v>
                </c:pt>
                <c:pt idx="1">
                  <c:v>4.248513405402222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0.26881354119238221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0.66468289062804153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0.18530862038821372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1.9345956044215251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0.18530862038821283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0.66468289062804153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0.55600436735823155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5.8684744699073619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Sheet1!$G$2:$G$3</c:f>
              <c:numCache>
                <c:formatCode>0.0;;</c:formatCode>
                <c:ptCount val="2"/>
                <c:pt idx="0">
                  <c:v>7.2119751492397404</c:v>
                </c:pt>
                <c:pt idx="1">
                  <c:v>7.2119751492397404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Milton Keynes Hospital (38)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2.7880248507602596</c:v>
                </c:pt>
                <c:pt idx="1">
                  <c:v>2.7880248507602596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Milton Keynes Hospital (413)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Milton Keynes Hospital (413)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Milton Keynes Hospital (413)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Milton Keynes Hospital (413)</c:v>
                </c:pt>
              </c:strCache>
            </c:strRef>
          </c:cat>
          <c:val>
            <c:numRef>
              <c:f>Sheet1!$G$2:$G$3</c:f>
              <c:numCache>
                <c:formatCode>0.0;;</c:formatCode>
                <c:ptCount val="2"/>
                <c:pt idx="0">
                  <c:v>6.4393441955467843</c:v>
                </c:pt>
                <c:pt idx="1">
                  <c:v>6.4393441955467843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Milton Keynes Hospital (413)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Milton Keynes Hospital (413)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Milton Keynes Hospital (413)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3.5606558044532157</c:v>
                </c:pt>
                <c:pt idx="1">
                  <c:v>3.5606558044532157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Milton Keynes Hospital (298)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Milton Keynes Hospital (298)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Milton Keynes Hospital (298)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Milton Keynes Hospital (298)</c:v>
                </c:pt>
              </c:strCache>
            </c:strRef>
          </c:cat>
          <c:val>
            <c:numRef>
              <c:f>Sheet1!$G$2:$G$3</c:f>
              <c:numCache>
                <c:formatCode>0.0;;</c:formatCode>
                <c:ptCount val="2"/>
                <c:pt idx="0">
                  <c:v>5.3560374108436637</c:v>
                </c:pt>
                <c:pt idx="1">
                  <c:v>5.3560374108436637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Milton Keynes Hospital (298)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Milton Keynes Hospital (298)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Milton Keynes Hospital (298)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4.6439625891563363</c:v>
                </c:pt>
                <c:pt idx="1">
                  <c:v>4.6439625891563363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Milton Keynes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Milton Keynes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Milton Keynes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Milton Keynes Hospital (148)</c:v>
                </c:pt>
              </c:strCache>
            </c:strRef>
          </c:cat>
          <c:val>
            <c:numRef>
              <c:f>Sheet1!$G$2:$G$3</c:f>
              <c:numCache>
                <c:formatCode>0.0;;</c:formatCode>
                <c:ptCount val="2"/>
                <c:pt idx="0">
                  <c:v>8.2533231382222088</c:v>
                </c:pt>
                <c:pt idx="1">
                  <c:v>8.2533231382222088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Milton Keynes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Milton Keynes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Milton Keynes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1.7466768617777912</c:v>
                </c:pt>
                <c:pt idx="1">
                  <c:v>1.7466768617777912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Sheet1!$G$2:$G$3</c:f>
              <c:numCache>
                <c:formatCode>0.0;;</c:formatCode>
                <c:ptCount val="2"/>
                <c:pt idx="0">
                  <c:v>6.907612566111677</c:v>
                </c:pt>
                <c:pt idx="1">
                  <c:v>6.907612566111677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(424)</c:v>
                </c:pt>
                <c:pt idx="1">
                  <c:v>Milton Keynes Hospital (424)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3.092387433888323</c:v>
                </c:pt>
                <c:pt idx="1">
                  <c:v>3.092387433888323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Milton Keynes Hospital (401)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Milton Keynes Hospital (401)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Milton Keynes Hospital (401)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Milton Keynes Hospital (401)</c:v>
                </c:pt>
              </c:strCache>
            </c:strRef>
          </c:cat>
          <c:val>
            <c:numRef>
              <c:f>Sheet1!$G$2:$G$3</c:f>
              <c:numCache>
                <c:formatCode>0.0;;</c:formatCode>
                <c:ptCount val="2"/>
                <c:pt idx="0">
                  <c:v>7.7995113968039389</c:v>
                </c:pt>
                <c:pt idx="1">
                  <c:v>7.7995113968039389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Milton Keynes Hospital (401)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Milton Keynes Hospital (401)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Milton Keynes Hospital (401)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2.2004886031960611</c:v>
                </c:pt>
                <c:pt idx="1">
                  <c:v>2.2004886031960611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Milton Keynes Hospital (311)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Milton Keynes Hospital (311)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Milton Keynes Hospital (311)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Milton Keynes Hospital (311)</c:v>
                </c:pt>
              </c:strCache>
            </c:strRef>
          </c:cat>
          <c:val>
            <c:numRef>
              <c:f>Sheet1!$G$2:$G$3</c:f>
              <c:numCache>
                <c:formatCode>0.0;;</c:formatCode>
                <c:ptCount val="2"/>
                <c:pt idx="0">
                  <c:v>8.8953893877219734</c:v>
                </c:pt>
                <c:pt idx="1">
                  <c:v>8.8953893877219734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Milton Keynes Hospital (311)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Milton Keynes Hospital (311)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(311)</c:v>
                </c:pt>
                <c:pt idx="1">
                  <c:v>Milton Keynes Hospital (311)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1.1046106122780266</c:v>
                </c:pt>
                <c:pt idx="1">
                  <c:v>1.1046106122780266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Milton Keynes Hospital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Milton Keynes Hospital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Milton Keynes Hospital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Milton Keynes Hospital (307)</c:v>
                </c:pt>
              </c:strCache>
            </c:strRef>
          </c:cat>
          <c:val>
            <c:numRef>
              <c:f>Sheet1!$G$2:$G$3</c:f>
              <c:numCache>
                <c:formatCode>0.0;;</c:formatCode>
                <c:ptCount val="2"/>
                <c:pt idx="0">
                  <c:v>4.6355893664150472</c:v>
                </c:pt>
                <c:pt idx="1">
                  <c:v>4.6355893664150472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Milton Keynes Hospital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Milton Keynes Hospital (307)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Milton Keynes Hospital (307)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5.3644106335849528</c:v>
                </c:pt>
                <c:pt idx="1">
                  <c:v>5.3644106335849528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Sheet1!$G$2:$G$3</c:f>
              <c:numCache>
                <c:formatCode>0.0;;</c:formatCode>
                <c:ptCount val="2"/>
                <c:pt idx="0">
                  <c:v>6.3565958938526101</c:v>
                </c:pt>
                <c:pt idx="1">
                  <c:v>6.3565958938526101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3.6434041061473899</c:v>
                </c:pt>
                <c:pt idx="1">
                  <c:v>3.6434041061473899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Sheet1!$G$2:$G$3</c:f>
              <c:numCache>
                <c:formatCode>0.0;;</c:formatCode>
                <c:ptCount val="2"/>
                <c:pt idx="0">
                  <c:v>7.2399598410662271</c:v>
                </c:pt>
                <c:pt idx="1">
                  <c:v>7.2399598410662271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(376)</c:v>
                </c:pt>
                <c:pt idx="1">
                  <c:v>Milton Keynes Hospital (376)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2.7600401589337729</c:v>
                </c:pt>
                <c:pt idx="1">
                  <c:v>2.7600401589337729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0.14622056292385199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0.59471542382132458</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0.16580221375608417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1.7309514973663767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0.16580221375608417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0.59471542382132547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1.1258337667490874</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6.2700905998900849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Milton Keynes Hospital (234)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Milton Keynes Hospital (234)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Milton Keynes Hospital (234)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Milton Keynes Hospital (234)</c:v>
                </c:pt>
              </c:strCache>
            </c:strRef>
          </c:cat>
          <c:val>
            <c:numRef>
              <c:f>Sheet1!$G$2:$G$3</c:f>
              <c:numCache>
                <c:formatCode>0.0;;</c:formatCode>
                <c:ptCount val="2"/>
                <c:pt idx="0">
                  <c:v>7.9976214422912717</c:v>
                </c:pt>
                <c:pt idx="1">
                  <c:v>7.9976214422912717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Milton Keynes Hospital (234)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Milton Keynes Hospital (234)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Milton Keynes Hospital (234)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2.0023785577087283</c:v>
                </c:pt>
                <c:pt idx="1">
                  <c:v>2.0023785577087283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Milton Keynes Hospital (246)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Milton Keynes Hospital (246)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Milton Keynes Hospital (246)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Milton Keynes Hospital (246)</c:v>
                </c:pt>
              </c:strCache>
            </c:strRef>
          </c:cat>
          <c:val>
            <c:numRef>
              <c:f>Sheet1!$G$2:$G$3</c:f>
              <c:numCache>
                <c:formatCode>0.0;;</c:formatCode>
                <c:ptCount val="2"/>
                <c:pt idx="0">
                  <c:v>6.353536021872813</c:v>
                </c:pt>
                <c:pt idx="1">
                  <c:v>6.353536021872813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Milton Keynes Hospital (246)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Milton Keynes Hospital (246)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Milton Keynes Hospital (246)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3.646463978127187</c:v>
                </c:pt>
                <c:pt idx="1">
                  <c:v>3.646463978127187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Sheet1!$G$2:$G$3</c:f>
              <c:numCache>
                <c:formatCode>0.0;;</c:formatCode>
                <c:ptCount val="2"/>
                <c:pt idx="0">
                  <c:v>9.066582466628283</c:v>
                </c:pt>
                <c:pt idx="1">
                  <c:v>9.066582466628283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Milton Keynes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0.93341753337171696</c:v>
                </c:pt>
                <c:pt idx="1">
                  <c:v>0.93341753337171696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Milton Keynes Hospital (417)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Milton Keynes Hospital (417)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Milton Keynes Hospital (417)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Milton Keynes Hospital (417)</c:v>
                </c:pt>
              </c:strCache>
            </c:strRef>
          </c:cat>
          <c:val>
            <c:numRef>
              <c:f>Sheet1!$G$2:$G$3</c:f>
              <c:numCache>
                <c:formatCode>0.0;;</c:formatCode>
                <c:ptCount val="2"/>
                <c:pt idx="0">
                  <c:v>9.2019798691123142</c:v>
                </c:pt>
                <c:pt idx="1">
                  <c:v>9.2019798691123142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Milton Keynes Hospital (417)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Milton Keynes Hospital (417)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Milton Keynes Hospital (417)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0.79802013088768575</c:v>
                </c:pt>
                <c:pt idx="1">
                  <c:v>0.79802013088768575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Milton Keynes Hospital (419)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Milton Keynes Hospital (419)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Milton Keynes Hospital (419)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Milton Keynes Hospital (419)</c:v>
                </c:pt>
              </c:strCache>
            </c:strRef>
          </c:cat>
          <c:val>
            <c:numRef>
              <c:f>Sheet1!$G$2:$G$3</c:f>
              <c:numCache>
                <c:formatCode>0.0;;</c:formatCode>
                <c:ptCount val="2"/>
                <c:pt idx="0">
                  <c:v>8.1782020692409318</c:v>
                </c:pt>
                <c:pt idx="1">
                  <c:v>8.1782020692409318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Milton Keynes Hospital (419)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Milton Keynes Hospital (419)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Milton Keynes Hospital (419)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1.8217979307590682</c:v>
                </c:pt>
                <c:pt idx="1">
                  <c:v>1.8217979307590682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7.3328108130167582</c:v>
                </c:pt>
                <c:pt idx="1">
                  <c:v>6.7571107024429216</c:v>
                </c:pt>
                <c:pt idx="2">
                  <c:v>5.8201707882911817</c:v>
                </c:pt>
                <c:pt idx="3">
                  <c:v>6.1789917579364468</c:v>
                </c:pt>
                <c:pt idx="4">
                  <c:v>6.2700905998900849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6.221062028219424</c:v>
                </c:pt>
                <c:pt idx="1">
                  <c:v>5.7739567642347449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7.9665415457098723</c:v>
                </c:pt>
                <c:pt idx="1">
                  <c:v>8.1850343074558527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8.3866126183364162</c:v>
                </c:pt>
                <c:pt idx="1">
                  <c:v>8.0825229653426138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8.845977286642265</c:v>
                </c:pt>
                <c:pt idx="1">
                  <c:v>9.1259861980036785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4.5692627858504586E-2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0.4849666636821226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0.13520507996872588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1.4115217783985825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0.13520507996872766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0.4849666636821226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0.25914900279706998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6.8239649442736363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3.790540310212033</c:v>
                </c:pt>
                <c:pt idx="1">
                  <c:v>2.983218252937907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7.3179960145893359</c:v>
                </c:pt>
                <c:pt idx="1">
                  <c:v>7.5464549901964553</c:v>
                </c:pt>
                <c:pt idx="2">
                  <c:v>6.8193034406418596</c:v>
                </c:pt>
                <c:pt idx="3">
                  <c:v>6.0668011879514996</c:v>
                </c:pt>
                <c:pt idx="4">
                  <c:v>6.6504612697241088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8.8969638565132474</c:v>
                </c:pt>
                <c:pt idx="1">
                  <c:v>8.8765568891236022</c:v>
                </c:pt>
                <c:pt idx="2">
                  <c:v>9.0106976838672406</c:v>
                </c:pt>
                <c:pt idx="3">
                  <c:v>8.7097757366449002</c:v>
                </c:pt>
                <c:pt idx="4">
                  <c:v>8.968600527238122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8.0969172776931675</c:v>
                </c:pt>
                <c:pt idx="1">
                  <c:v>7.6964357973763962</c:v>
                </c:pt>
                <c:pt idx="2">
                  <c:v>7.8972170114972844</c:v>
                </c:pt>
                <c:pt idx="3">
                  <c:v>7.606049459219884</c:v>
                </c:pt>
                <c:pt idx="4">
                  <c:v>8.0074708052576877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7.9391637159835424</c:v>
                </c:pt>
                <c:pt idx="1">
                  <c:v>7.9908256950431129</c:v>
                </c:pt>
                <c:pt idx="2">
                  <c:v>7.9116111567933096</c:v>
                </c:pt>
                <c:pt idx="3">
                  <c:v>7.3917608350434483</c:v>
                </c:pt>
                <c:pt idx="4">
                  <c:v>7.95061704526527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9.4555823763322717</c:v>
                </c:pt>
                <c:pt idx="1">
                  <c:v>9.1220499033527815</c:v>
                </c:pt>
                <c:pt idx="2">
                  <c:v>9.1992503067874232</c:v>
                </c:pt>
                <c:pt idx="3">
                  <c:v>9.242595832814434</c:v>
                </c:pt>
                <c:pt idx="4">
                  <c:v>9.2196632791091115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8.4557283601389699</c:v>
                </c:pt>
                <c:pt idx="1">
                  <c:v>8.6558720906321014</c:v>
                </c:pt>
                <c:pt idx="2">
                  <c:v>8.5558204211676046</c:v>
                </c:pt>
                <c:pt idx="3">
                  <c:v>8.3933155117550111</c:v>
                </c:pt>
                <c:pt idx="4">
                  <c:v>8.5351609422859749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9.0574978324682132</c:v>
                </c:pt>
                <c:pt idx="1">
                  <c:v>8.9235394407515987</c:v>
                </c:pt>
                <c:pt idx="2">
                  <c:v>9.0418365781243253</c:v>
                </c:pt>
                <c:pt idx="3">
                  <c:v>8.7435164595575046</c:v>
                </c:pt>
                <c:pt idx="4">
                  <c:v>8.9532811418934273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8.2576628634517277</c:v>
                </c:pt>
                <c:pt idx="1">
                  <c:v>8.1714827766437228</c:v>
                </c:pt>
                <c:pt idx="2">
                  <c:v>8.1705446030814084</c:v>
                </c:pt>
                <c:pt idx="3">
                  <c:v>8.1217047594626095</c:v>
                </c:pt>
                <c:pt idx="4">
                  <c:v>8.4234071166981632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8.6535783466312139</c:v>
                </c:pt>
                <c:pt idx="1">
                  <c:v>8.4425128460772445</c:v>
                </c:pt>
                <c:pt idx="2">
                  <c:v>8.4262607322768464</c:v>
                </c:pt>
                <c:pt idx="3">
                  <c:v>8.1728748874451416</c:v>
                </c:pt>
                <c:pt idx="4">
                  <c:v>8.3500507065251313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4.0746226199648738E-2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0.67958027129672871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0.18946189873799035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1.9779552388658566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0.18946189873799124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0.67958027129672871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0.2276828888980873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5.832283895198402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9.0204256986764353</c:v>
                </c:pt>
                <c:pt idx="1">
                  <c:v>8.7214770534254011</c:v>
                </c:pt>
                <c:pt idx="2">
                  <c:v>8.869597429643667</c:v>
                </c:pt>
                <c:pt idx="3">
                  <c:v>8.472500003733952</c:v>
                </c:pt>
                <c:pt idx="4">
                  <c:v>8.7543774440566526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8.6486933347612602</c:v>
                </c:pt>
                <c:pt idx="1">
                  <c:v>8.3632231573968703</c:v>
                </c:pt>
                <c:pt idx="2">
                  <c:v>8.3312199142394547</c:v>
                </c:pt>
                <c:pt idx="3">
                  <c:v>8.2246130186336579</c:v>
                </c:pt>
                <c:pt idx="4">
                  <c:v>8.5566704111533021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7.5368081358035521</c:v>
                </c:pt>
                <c:pt idx="1">
                  <c:v>7.0445650163266924</c:v>
                </c:pt>
                <c:pt idx="2">
                  <c:v>7.0748490720139596</c:v>
                </c:pt>
                <c:pt idx="3">
                  <c:v>7.3392803474016421</c:v>
                </c:pt>
                <c:pt idx="4">
                  <c:v>7.350213475206429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7.9560964977254578</c:v>
                </c:pt>
                <c:pt idx="1">
                  <c:v>7.3769534491273792</c:v>
                </c:pt>
                <c:pt idx="2">
                  <c:v>7.9492797756899609</c:v>
                </c:pt>
                <c:pt idx="3">
                  <c:v>7.4596200963874733</c:v>
                </c:pt>
                <c:pt idx="4">
                  <c:v>7.738009051449799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6.9649653560902332</c:v>
                </c:pt>
                <c:pt idx="1">
                  <c:v>6.5046788365676962</c:v>
                </c:pt>
                <c:pt idx="2">
                  <c:v>6.7050848100329192</c:v>
                </c:pt>
                <c:pt idx="3">
                  <c:v>6.4610145083303712</c:v>
                </c:pt>
                <c:pt idx="4">
                  <c:v>6.9307281357725712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8.8117130639628307</c:v>
                </c:pt>
                <c:pt idx="1">
                  <c:v>8.663962763021738</c:v>
                </c:pt>
                <c:pt idx="2">
                  <c:v>8.6712975603331444</c:v>
                </c:pt>
                <c:pt idx="3">
                  <c:v>8.7147987195516645</c:v>
                </c:pt>
                <c:pt idx="4">
                  <c:v>8.809549247922229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7.4036509567259463</c:v>
                </c:pt>
                <c:pt idx="1">
                  <c:v>7.1915620343450462</c:v>
                </c:pt>
                <c:pt idx="2">
                  <c:v>7.3950368030723883</c:v>
                </c:pt>
                <c:pt idx="3">
                  <c:v>7.2476554805247702</c:v>
                </c:pt>
                <c:pt idx="4">
                  <c:v>7.5282069780445608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9.324628747080375</c:v>
                </c:pt>
                <c:pt idx="1">
                  <c:v>9.160965784205672</c:v>
                </c:pt>
                <c:pt idx="2">
                  <c:v>9.6244720575501752</c:v>
                </c:pt>
                <c:pt idx="3">
                  <c:v>9.3481280511601224</c:v>
                </c:pt>
                <c:pt idx="4">
                  <c:v>9.4634151333727985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8.7690396787114917</c:v>
                </c:pt>
                <c:pt idx="1">
                  <c:v>8.6017721144180861</c:v>
                </c:pt>
                <c:pt idx="2">
                  <c:v>8.8283916806462184</c:v>
                </c:pt>
                <c:pt idx="3">
                  <c:v>8.6757158734585058</c:v>
                </c:pt>
                <c:pt idx="4">
                  <c:v>8.7635222326243394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8.0359379490740004</c:v>
                </c:pt>
                <c:pt idx="1">
                  <c:v>7.6080135367610406</c:v>
                </c:pt>
                <c:pt idx="2">
                  <c:v>7.989734736407808</c:v>
                </c:pt>
                <c:pt idx="3">
                  <c:v>7.8811801592061821</c:v>
                </c:pt>
                <c:pt idx="4">
                  <c:v>7.9447041749290257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7.0412688280931954</c:v>
                </c:pt>
                <c:pt idx="1">
                  <c:v>6.9775209709203434</c:v>
                </c:pt>
                <c:pt idx="2">
                  <c:v>6.939704912972906</c:v>
                </c:pt>
                <c:pt idx="3">
                  <c:v>6.2912900105489484</c:v>
                </c:pt>
                <c:pt idx="4">
                  <c:v>6.4393441955467843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5.7995405805962914</c:v>
                </c:pt>
                <c:pt idx="1">
                  <c:v>5.254235684575506</c:v>
                </c:pt>
                <c:pt idx="2">
                  <c:v>5.3560374108436637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8.6569171226100359</c:v>
                </c:pt>
                <c:pt idx="1">
                  <c:v>8.2188959970842017</c:v>
                </c:pt>
                <c:pt idx="2">
                  <c:v>8.0348450932963953</c:v>
                </c:pt>
                <c:pt idx="3">
                  <c:v>7.4073551024032414</c:v>
                </c:pt>
                <c:pt idx="4">
                  <c:v>8.2533231382222088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7.1316575397794502</c:v>
                </c:pt>
                <c:pt idx="1">
                  <c:v>6.8904912056130181</c:v>
                </c:pt>
                <c:pt idx="2">
                  <c:v>6.9037015339954069</c:v>
                </c:pt>
                <c:pt idx="3">
                  <c:v>6.6348536973688068</c:v>
                </c:pt>
                <c:pt idx="4">
                  <c:v>6.907612566111677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7.209459035295219</c:v>
                </c:pt>
                <c:pt idx="1">
                  <c:v>8.0755933454934201</c:v>
                </c:pt>
                <c:pt idx="2">
                  <c:v>8.0298702429704978</c:v>
                </c:pt>
                <c:pt idx="3">
                  <c:v>7.550991851189182</c:v>
                </c:pt>
                <c:pt idx="4">
                  <c:v>7.7995113968039389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9.0002717925087428</c:v>
                </c:pt>
                <c:pt idx="1">
                  <c:v>8.7947286434174252</c:v>
                </c:pt>
                <c:pt idx="2">
                  <c:v>8.7586084722853723</c:v>
                </c:pt>
                <c:pt idx="3">
                  <c:v>8.8953893877219734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4.8304418779003511</c:v>
                </c:pt>
                <c:pt idx="1">
                  <c:v>4.0068193977485258</c:v>
                </c:pt>
                <c:pt idx="2">
                  <c:v>4.2210117483900911</c:v>
                </c:pt>
                <c:pt idx="3">
                  <c:v>4.0886444450622914</c:v>
                </c:pt>
                <c:pt idx="4">
                  <c:v>4.6355893664150472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6.3268974846368016</c:v>
                </c:pt>
                <c:pt idx="1">
                  <c:v>6.5353323812449062</c:v>
                </c:pt>
                <c:pt idx="2">
                  <c:v>6.5963085335897524</c:v>
                </c:pt>
                <c:pt idx="3">
                  <c:v>6.1032196599901676</c:v>
                </c:pt>
                <c:pt idx="4">
                  <c:v>6.3565958938526101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7.2948926948843509</c:v>
                </c:pt>
                <c:pt idx="1">
                  <c:v>7.1947047218235456</c:v>
                </c:pt>
                <c:pt idx="2">
                  <c:v>6.8498751914725524</c:v>
                </c:pt>
                <c:pt idx="3">
                  <c:v>6.8089933844475894</c:v>
                </c:pt>
                <c:pt idx="4">
                  <c:v>7.2399598410662271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8.3679908202937625</c:v>
                </c:pt>
                <c:pt idx="1">
                  <c:v>7.9996874203086232</c:v>
                </c:pt>
                <c:pt idx="2">
                  <c:v>8.1309888245664261</c:v>
                </c:pt>
                <c:pt idx="3">
                  <c:v>7.5215625512418658</c:v>
                </c:pt>
                <c:pt idx="4">
                  <c:v>7.9976214422912717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8.5405588038755198</c:v>
                </c:pt>
                <c:pt idx="1">
                  <c:v>9.066582466628283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9.003542795416859</c:v>
                </c:pt>
                <c:pt idx="1">
                  <c:v>8.6710423437278852</c:v>
                </c:pt>
                <c:pt idx="2">
                  <c:v>9.0833112687474724</c:v>
                </c:pt>
                <c:pt idx="3">
                  <c:v>8.849235163810528</c:v>
                </c:pt>
                <c:pt idx="4">
                  <c:v>9.2019798691123142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8.18698601450415</c:v>
                </c:pt>
                <c:pt idx="1">
                  <c:v>7.862529781626634</c:v>
                </c:pt>
                <c:pt idx="2">
                  <c:v>8.1449232356089212</c:v>
                </c:pt>
                <c:pt idx="3">
                  <c:v>7.6520887961762449</c:v>
                </c:pt>
                <c:pt idx="4">
                  <c:v>8.1782020692409318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7.1099686121338612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0.78030303030303028</c:v>
                </c:pt>
                <c:pt idx="1">
                  <c:v>0.2196969696969697</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0.32849322270528214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0.11088976726236011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1.1576733768329888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0.11088976726235877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0.39775014724411584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1.274690112547245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2.983218252937907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0.31903364103492926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0.20875303523282618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5.8198785475426007E-2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0.6075870314481655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5.8198785475426007E-2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5.4695698272267279E-2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9.1259861980036785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0.1692000021056419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0.31846244931955781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8.878494987752461E-2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0.92690223159617702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8.878494987752461E-2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0.31846244931955781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5.7321766482845149E-2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8.0825229653426138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8.8741649992961413E-2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0.2810528352045818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7.8355429156220069E-2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0.81801952068187145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7.8355429156220069E-2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0.2810528352045818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0.34566069927048915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8.1850343074558527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6.622709480296507E-2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0.15787810993799845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1.648224982089701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0.15787810993799845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0.56629248148649758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1.3284715705340169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5.7739567642347449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2.0015452496632946E-2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0.25892745128867745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7.2187037541473487E-2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0.75362239075213111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7.2187037541473487E-2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0.25892745128867745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0.24972878911926166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8.968600527238122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0.28146319841921308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0.18504921968077781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1.9318874979808331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0.18504921968077781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0.66375244707021963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0.62552407627682349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6.6504612697241088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7.7819024569568622</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4.6620046620046617E-2</c:v>
                </c:pt>
                <c:pt idx="1">
                  <c:v>0.10955710955710959</c:v>
                </c:pt>
                <c:pt idx="2">
                  <c:v>0.2121212121212121</c:v>
                </c:pt>
                <c:pt idx="3">
                  <c:v>0.63170163170163174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0.172513695922202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5.817110429765826E-2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0.60729804389473685</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5.817110429765826E-2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0.1093142926036208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9.2196632791091115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0.62025429122390818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0.17471004832620896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1.8239480215873112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0.17471004832620896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0.6266669068063262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0.44177331397075115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6.2844088536026641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4.9222526687215939E-2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0.46710800544667919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0.13022621957340696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1.3595431849816357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0.13022621957340696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0.46710800544667919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0.10967563523141521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7.4473523015495786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0.42042267002372569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0.35604955135558836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9.9263952904225405E-2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1.0363015307313477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9.9263952904227182E-2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0.35604955135558747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0.47543956760693007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7.95061704526527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0.28896889456827246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0.10996361243021724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1.1480044522922839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0.10996361243021724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0.39442812547465955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0.44254511767592852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8.0074708052576877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8.6372830669591902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0.18080992164956022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7.7261561352493402E-2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0.80659969660420572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7.7261561352493402E-2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0.27712924432023556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0.12141391527512013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8.4234071166981632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0.20250643464157214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6.393354161353848E-2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0.66745706876201893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6.393354161353848E-2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0.22932301346126316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0.12510413811755505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8.9532811418934273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0.87645687645687642</c:v>
                </c:pt>
                <c:pt idx="1">
                  <c:v>1.631701631701632E-2</c:v>
                </c:pt>
                <c:pt idx="2">
                  <c:v>3.9627039627039631E-2</c:v>
                </c:pt>
                <c:pt idx="3">
                  <c:v>2.564102564102564E-2</c:v>
                </c:pt>
                <c:pt idx="4">
                  <c:v>0</c:v>
                </c:pt>
                <c:pt idx="5">
                  <c:v>4.195804195804196E-2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0.24152854154355818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7.4295186210504127E-2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0.77563116260542131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7.4295186210504127E-2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0.26648916292555924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0.37004361150560783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8.5351609422859749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8.2528280092353778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0.25479469421208378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0.36968614154222301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0.10306573229393923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1.0759915660945776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0.10306573229393834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0.36968614154222301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0.78631739168543291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7.350213475206429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8.0995092297125204E-2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0.28827116152179411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8.036784456545476E-2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0.83902885093763047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8.036784456545476E-2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0.28827116152179322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9.4881209019947121E-2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8.5566704111533021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9.021496472565893E-2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0.20603031518662007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5.7439711483029399E-2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0.59966240707806051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5.7439711483029399E-2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0.20603031518662007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0.35045232540132076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8.7543774440566526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5.0159648866810791E-2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0.25164550736570757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7.0156886019391962E-2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0.73242789800430685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7.0156886019391962E-2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0.25164550736570845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0.39245664042590356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8.3500507065251313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0.26525821596244131</c:v>
                </c:pt>
                <c:pt idx="1">
                  <c:v>4.6948356807511738E-3</c:v>
                </c:pt>
                <c:pt idx="2">
                  <c:v>0.62910798122065725</c:v>
                </c:pt>
                <c:pt idx="3">
                  <c:v>9.3896713615023476E-3</c:v>
                </c:pt>
                <c:pt idx="4">
                  <c:v>4.6948356807511738E-3</c:v>
                </c:pt>
                <c:pt idx="5">
                  <c:v>2.582159624413146E-2</c:v>
                </c:pt>
                <c:pt idx="6">
                  <c:v>1.173708920187793E-2</c:v>
                </c:pt>
                <c:pt idx="7">
                  <c:v>1.408450704225352E-2</c:v>
                </c:pt>
                <c:pt idx="8">
                  <c:v>3.5211267605633798E-2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8.1683049934450462</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0.19997837201038582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0.33582490078785909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9.3625471536067373E-2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0.97743658830395663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9.3625471536068261E-2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0.33582490078785909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0.61453088381187726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7.5282069780445608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0.18684193999997589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6.3425164499220088E-2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0.66214968409373753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6.3425164499220088E-2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0.22749951723552719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0.27860692218925642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8.809549247922229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0.13270614444460804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0.27532474767692428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7.6758481179703963E-2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0.80134761125107801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7.6758481179704852E-2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0.27532474767692339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0.55403613274628682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6.9307281357725712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0.15089565482810841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0.27821201421214248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7.7563429503000769E-2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0.80975115710216716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7.7563429502999881E-2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0.27821201421214248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0.58455810557794408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7.738009051449799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0.28201535205535055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0.24991346469591846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6.9674005472715628E-2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0.72738669387088706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6.9674005472716516E-2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0.24991346469591846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0.629876790501255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7.9447041749290257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0.27006737183508456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0.20361630424482335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5.6766703280873188E-2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0.59263629730018863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5.6766703280873188E-2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0.20361630424482335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0.30049424071374986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8.7635222326243394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3.3801328717384393E-3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0.15016744445057562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4.1865560782023081E-2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0.4370704918954651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4.1865560782023081E-2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0.15016744445057562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3.1597006820918594E-2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9.4634151333727985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2</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7.94354118797387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7.066143501293789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6.4817308719187592</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0.52231829430193422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0.20532460194306701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2.1435596010940978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0.20532460194306879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0.62103935306807401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7.2119751492397404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0.31178358379880855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0.25401386048373009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2.6518685257300723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0.25401386048373098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0.29206110883936454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5.751486594597778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32</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6.9304109691589284</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0.30147098460714172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8.7817248345385401E-2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0.91679956542475516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8.781724834538629E-2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0.31499140382636881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0.77470381174306802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6.907612566111677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1.0207704494461591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0.51511795292455886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0.14361103398262109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1.4992787410923931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0.14361103398262109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0.51511795292455886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2.2564588064978963E-2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8.2533231382222088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4.3080546946481668E-2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0.35770020431954652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9.9724142609427524E-2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1.0411058457115043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9.9724142609426636E-2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0.35770020431954741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1.0372849509984148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5.3560374108436637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0.2790500894574004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8.9659745996754303E-2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0.93603497848880401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8.9659745996754303E-2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0.32160025268791781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0.50981844897720219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6.4393441955467843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0.25051299327104903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0.31582088618682036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8.8048501825834791E-2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0.91921381882453801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8.8048501825833014E-2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0.31582088618682036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1.3100909620568491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6.3565958938526101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0.30309017410703509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0.11468528834357095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1.1972980763467995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0.11468528834357183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0.41136428952424353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0.39681278048312763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4.6355893664150472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4.7894230224944323E-2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0.14793730207169098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4.124381376050934E-2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0.43057954154266298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4.124381376050934E-2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0.14793730207169098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0.18818830710353929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8.8953893877219734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9.9695911417896355E-4</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0.38608343560884784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0.10763717528491767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1.1237167798363119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0.10763717528491945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0.38608343560884606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0.58188240274319369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7.7995113968039389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5.832283895198402</c:v>
                </c:pt>
                <c:pt idx="1">
                  <c:v>5.751486594597778</c:v>
                </c:pt>
                <c:pt idx="2">
                  <c:v>2.983218252937907</c:v>
                </c:pt>
                <c:pt idx="3" formatCode="General">
                  <c:v>6.8239649442736363</c:v>
                </c:pt>
                <c:pt idx="4">
                  <c:v>7.066143501293789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6.7874547888115169</c:v>
                </c:pt>
                <c:pt idx="2">
                  <c:v>3.79949150847817</c:v>
                </c:pt>
                <c:pt idx="3" formatCode="General">
                  <c:v>7.637202179542828</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0.36508655158397563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0.39931334587412515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0.11132557535310994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1.1622231512308172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0.11132557535311083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0.39931334587412426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0.3520301276353397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6.353536021872813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9.8546503556568688E-2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0.37091886697571752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0.10340940692829381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1.0795794803296568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0.1034094069282947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0.37091886697571752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0.29567395862486734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7.9976214422912717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0.60950708377972429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0.51304312327240176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0.14303258698811927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1.4932398368546256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0.14303258698811838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0.51304312327240176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0.62785900523710403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7.2399598410662271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9.066582466628283</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0.31826401664001658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0.21493244017435664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5.9921557372643264E-2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0.62557252469071045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5.9921557372643264E-2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0.21493244017435664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0.19209419450993614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9.066582466628283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9.2019798691123142</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5.8684744699073619</c:v>
                </c:pt>
                <c:pt idx="1">
                  <c:v>4.6355893664150472</c:v>
                </c:pt>
                <c:pt idx="2">
                  <c:v>9.2019798691123142</c:v>
                </c:pt>
                <c:pt idx="3">
                  <c:v>6.6504612697241088</c:v>
                </c:pt>
                <c:pt idx="4">
                  <c:v>9.066582466628283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4.513074126480582</c:v>
                </c:pt>
                <c:pt idx="2">
                  <c:v>9.1184201214769232</c:v>
                </c:pt>
                <c:pt idx="3">
                  <c:v>6.5850200196343787</c:v>
                </c:pt>
                <c:pt idx="4">
                  <c:v>9.0149522484070381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0.16857859702448152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0.18440316801265233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5.1410224546854622E-2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0.5367154222092303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5.1410224546854622E-2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0.18440316801265233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0.2195296297064111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9.2019798691123142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8.1782020692409318</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6.8880401947597036E-2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0.2687938123468383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7.4937705238384389E-2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0.78233896974624439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7.4937705238383501E-2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0.26879381234683741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0.52220566264664825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8.1782020692409318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(119)</c:v>
                </c:pt>
              </c:strCache>
            </c:strRef>
          </c:cat>
          <c:val>
            <c:numRef>
              <c:f>Sheet1!$F$2:$F$3</c:f>
              <c:numCache>
                <c:formatCode>0.0;;</c:formatCode>
                <c:ptCount val="2"/>
                <c:pt idx="0">
                  <c:v>5.832283895198402</c:v>
                </c:pt>
                <c:pt idx="1">
                  <c:v>5.832283895198402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Milton Keynes Hospital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4.167716104801598</c:v>
                </c:pt>
                <c:pt idx="1">
                  <c:v>4.167716104801598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(124)</c:v>
                </c:pt>
              </c:strCache>
            </c:strRef>
          </c:cat>
          <c:val>
            <c:numRef>
              <c:f>Sheet1!$F$2:$F$3</c:f>
              <c:numCache>
                <c:formatCode>0.0;;</c:formatCode>
                <c:ptCount val="2"/>
                <c:pt idx="0">
                  <c:v>6.8239649442736363</c:v>
                </c:pt>
                <c:pt idx="1">
                  <c:v>6.8239649442736363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Milton Keynes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3.1760350557263637</c:v>
                </c:pt>
                <c:pt idx="1">
                  <c:v>3.1760350557263637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Milton Keynes Hospital (410)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Milton Keynes Hospital (410)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Milton Keynes Hospital (410)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Milton Keynes Hospital (410)</c:v>
                </c:pt>
              </c:strCache>
            </c:strRef>
          </c:cat>
          <c:val>
            <c:numRef>
              <c:f>Sheet1!$G$2:$G$3</c:f>
              <c:numCache>
                <c:formatCode>0.0;;</c:formatCode>
                <c:ptCount val="2"/>
                <c:pt idx="0">
                  <c:v>6.2700905998900849</c:v>
                </c:pt>
                <c:pt idx="1">
                  <c:v>6.2700905998900849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Milton Keynes Hospital (410)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Milton Keynes Hospital (410)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Milton Keynes Hospital (410)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3.7299094001099151</c:v>
                </c:pt>
                <c:pt idx="1">
                  <c:v>3.7299094001099151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Milton Keynes Hospital (232)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Milton Keynes Hospital (232)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Milton Keynes Hospital (232)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Milton Keynes Hospital (232)</c:v>
                </c:pt>
              </c:strCache>
            </c:strRef>
          </c:cat>
          <c:val>
            <c:numRef>
              <c:f>Sheet1!$G$2:$G$3</c:f>
              <c:numCache>
                <c:formatCode>0.0;;</c:formatCode>
                <c:ptCount val="2"/>
                <c:pt idx="0">
                  <c:v>5.8684744699073619</c:v>
                </c:pt>
                <c:pt idx="1">
                  <c:v>5.8684744699073619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Milton Keynes Hospital (232)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Milton Keynes Hospital (232)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Milton Keynes Hospital (232)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4.1315255300926381</c:v>
                </c:pt>
                <c:pt idx="1">
                  <c:v>4.1315255300926381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Sheet1!$G$2:$G$3</c:f>
              <c:numCache>
                <c:formatCode>0.0;;</c:formatCode>
                <c:ptCount val="2"/>
                <c:pt idx="0">
                  <c:v>8.1850343074558527</c:v>
                </c:pt>
                <c:pt idx="1">
                  <c:v>8.1850343074558527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Milton Keynes Hospital (420)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1.8149656925441473</c:v>
                </c:pt>
                <c:pt idx="1">
                  <c:v>1.8149656925441473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287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287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RD8 | Milton Keynes University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RD8 | Milton Keynes University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Milton Keynes University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389556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98827376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180141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and dignity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q47. Overall, did you feel you were treated with respect and dignity while you were in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Kindness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q46. Overall, did you feel you were treated with kindness and compassion while you were in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98306602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09101774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6258018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Milton Keynes University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Milton Keynes University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429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Respect and dignity:</a:t>
            </a:r>
            <a:r>
              <a:rPr lang="en-GB" sz="1250">
                <a:solidFill>
                  <a:prstClr val="black"/>
                </a:solidFill>
                <a:latin typeface="Arial"/>
              </a:rPr>
              <a:t> </a:t>
            </a:r>
            <a:r>
              <a:rPr lang="en-GB" sz="1250" b="0">
                <a:solidFill>
                  <a:prstClr val="black"/>
                </a:solidFill>
                <a:latin typeface="Arial"/>
              </a:rPr>
              <a:t>Patients feeling they were treated with respect and dignity while they were in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Kindness and compassion: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treated with kindness and compassion while they were in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9768229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27240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2629082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0523307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19170756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1381028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05714831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37321400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7690107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593699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42216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66615034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7221666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855593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58847762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12757313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12120439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637161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5754470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1044416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2895331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6332679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3000367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54483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00463034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7941242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52523115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01874017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9019689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05144031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55153435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2110296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031933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73203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92804706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8868286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38126596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99590076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40489065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752406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8516328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16590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6194373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2932322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60698047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24369790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80281167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6036533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155913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8601230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8774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61393385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0516607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8199554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06115703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25531637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0295875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4235932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3383456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0689363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01111484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176247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62143848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57008266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11955903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18917713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27324512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99300423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89345120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873881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81691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47412963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6602258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61285900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55346126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2627442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202504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96453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61886369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2265951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50137784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27316970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16160630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9924712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12911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50368848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3239049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420536892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7618584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932610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04843042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913733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7881707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524243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8549655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34410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59627321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2996294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2035279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296266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2679184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06293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1495985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125723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23118630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850976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69767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10430131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90261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9505476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85412397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5407254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012763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4140097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038580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1038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65821862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749277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1197026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4423845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1184718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4347430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2721090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80023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7314543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35178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2174297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4888232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4694420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6419266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983528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34261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7561277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7158245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4726541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7195954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9126460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0745608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8516540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8379005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9798789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9255869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07688825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32809326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80314277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22156977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145320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023661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9153740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9621661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6084452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888434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7038371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599549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1743408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8348650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1228096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9949110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3479334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6294165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4846012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603926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1861871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4690726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4985052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9186063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4078077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84308839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1153111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96091485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74551006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61160237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5779070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7584684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195632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5705294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0608473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1355861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3177657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5444071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7055712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9961464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8673868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4210920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41043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53315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3637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5274957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94935222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27225445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29101008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76568563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43348421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35822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84593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993071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4015779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440907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789402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081933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26202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281612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7368854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976676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174025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883912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4491890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64750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57997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11187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732266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61536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393532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474067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000374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73725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3970145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95073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01694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30421980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467987067"/>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77475298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91768785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836251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834679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07021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025893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848881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70615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2982116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72074251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37533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770542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922078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286449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67054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123503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53361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9678557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166275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1672954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3540441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9810200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15029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777476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10907</TotalTime>
  <Words>15935</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Milton Keynes University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2025-08-02T13:45:35Z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